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i="1" lang="en-US"/>
              <a:t>nearest positioned ancestor (non-static)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i="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i="0" sz="24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0404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hyperlink" Target="https://youtu.be/0lpxKw6E90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4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/>
              <a:t>Heroes of 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Critical Question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“CSS?”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HTML / CSS Definitions </a:t>
            </a:r>
            <a:r>
              <a:rPr lang="en-US" sz="1000"/>
              <a:t>(*yawn* unimportant)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/>
          </a:p>
        </p:txBody>
      </p:sp>
      <p:pic>
        <p:nvPicPr>
          <p:cNvPr descr="Picture 2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5" y="4631587"/>
            <a:ext cx="1873915" cy="1494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800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HTML / CSS Analogy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/>
          </a:p>
          <a:p>
            <a:pPr indent="-2571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  <a:endParaRPr/>
          </a:p>
        </p:txBody>
      </p:sp>
      <p:pic>
        <p:nvPicPr>
          <p:cNvPr descr="Picture 2"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4449762"/>
            <a:ext cx="1676401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98" name="Google Shape;9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6" cy="144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Basic HTML Page - Result</a:t>
            </a:r>
            <a:endParaRPr/>
          </a:p>
        </p:txBody>
      </p:sp>
      <p:pic>
        <p:nvPicPr>
          <p:cNvPr descr="Picture 3"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Enter CSS - Result</a:t>
            </a:r>
            <a:endParaRPr/>
          </a:p>
        </p:txBody>
      </p:sp>
      <p:pic>
        <p:nvPicPr>
          <p:cNvPr descr="Picture 2"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762000"/>
            <a:ext cx="6781800" cy="55810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Critical Question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1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style HTML…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1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Elements?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Classes?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CSS Syntax</a:t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6313" lvl="0" marL="226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201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313" lvl="0" marL="2263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 use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.classname, 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 use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#idname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elements use just their name.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2013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313" lvl="0" marL="2263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201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81" y="3365074"/>
            <a:ext cx="8409695" cy="2883326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Selectors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&lt;p&gt; elements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    background-color: 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elements with class=“classItem"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.classItem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   background-color: orange;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elements with id=“idItem"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#idItem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   background-color: green;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Element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(p, a, div, span, etc)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D5B2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Period (.) + variable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(.myDiv, .phoneNumber, etc.)</a:t>
            </a:r>
            <a:endParaRPr/>
          </a:p>
        </p:txBody>
      </p:sp>
      <p:sp>
        <p:nvSpPr>
          <p:cNvPr id="132" name="Google Shape;132;p23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rotWithShape="0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Hash (#) + variable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(#myDiv, #phoneNumber)</a:t>
            </a:r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3000861" y="4603671"/>
            <a:ext cx="547007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3294507" y="3041579"/>
            <a:ext cx="363094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5" name="Google Shape;135;p23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 selector</a:t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Selector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 Selector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CSS Selectors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.classItem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orange;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#idItem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green;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paragraph with a blue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&lt;div class=“classItem"&gt;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div with an orange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&lt;div id=“idItem"&gt;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div with a green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alibri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pic>
        <p:nvPicPr>
          <p:cNvPr descr="cssSelector.png"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64" y="3948308"/>
            <a:ext cx="7315201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Lingering Questions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1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so far?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Admin 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Relative File Paths</a:t>
            </a:r>
            <a:endParaRPr/>
          </a:p>
        </p:txBody>
      </p:sp>
      <p:pic>
        <p:nvPicPr>
          <p:cNvPr descr="Picture 3" id="163" name="Google Shape;1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" y="838200"/>
            <a:ext cx="9128760" cy="448359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file paths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us with other files in our working directory. In this case, style.css is in the same folder as our html document.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Quick Demo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(RelativePaths_DEMO | 1-RelativePaths)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Absolutely No Absolute Paths</a:t>
            </a:r>
            <a:endParaRPr/>
          </a:p>
        </p:txBody>
      </p:sp>
      <p:pic>
        <p:nvPicPr>
          <p:cNvPr descr="Picture 5"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0" y="1447800"/>
            <a:ext cx="9123745" cy="104870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USE RELATIVE FILE PATHS.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deploy your sites without them,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of your links will fail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same will happen if you move your project from one folder to another. 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0962" lvl="1" marL="55721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Remember, there is no such thing as a “C:” drive on the internet. </a:t>
            </a:r>
            <a:endParaRPr/>
          </a:p>
        </p:txBody>
      </p:sp>
      <p:pic>
        <p:nvPicPr>
          <p:cNvPr descr="Picture 2" id="178" name="Google Shape;17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814" y="2667000"/>
            <a:ext cx="3945456" cy="3393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b="1" i="0" lang="en-US" sz="37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BAD</a:t>
            </a:r>
            <a:endParaRPr/>
          </a:p>
        </p:txBody>
      </p:sp>
      <p:cxnSp>
        <p:nvCxnSpPr>
          <p:cNvPr id="180" name="Google Shape;180;p29"/>
          <p:cNvCxnSpPr/>
          <p:nvPr/>
        </p:nvCxnSpPr>
        <p:spPr>
          <a:xfrm>
            <a:off x="3962399" y="1132283"/>
            <a:ext cx="1600201" cy="620318"/>
          </a:xfrm>
          <a:prstGeom prst="straightConnector1">
            <a:avLst/>
          </a:prstGeom>
          <a:noFill/>
          <a:ln cap="flat" cmpd="sng" w="73025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Unzip the folder sent to you via Slack.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Edit the HTML files in all of the “RelativePaths” folders. You need to write relative paths that link the HTML documents with CSS stylesheets.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Tip: Check out the “RelativePaths_WorkingExample” folder. 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1-RelativePaths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Box Model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Boxes Upon Boxes</a:t>
            </a:r>
            <a:endParaRPr/>
          </a:p>
        </p:txBody>
      </p:sp>
      <p:pic>
        <p:nvPicPr>
          <p:cNvPr descr="Content Placeholder 2"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762000"/>
            <a:ext cx="700017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CSS, every element rests within a series of boxes.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box has customizable space properties: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margin, border, and padding.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spacing value: 20px 10px 10px 20px (top, right, bottom, left)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Content Placeholder 2"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" y="990600"/>
            <a:ext cx="8229601" cy="426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  <a:endParaRPr/>
          </a:p>
        </p:txBody>
      </p:sp>
      <p:pic>
        <p:nvPicPr>
          <p:cNvPr descr="Content Placeholder 2"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" y="990600"/>
            <a:ext cx="8229601" cy="426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1" id="223" name="Google Shape;223;p35"/>
          <p:cNvPicPr preferRelativeResize="0"/>
          <p:nvPr/>
        </p:nvPicPr>
        <p:blipFill rotWithShape="1">
          <a:blip r:embed="rId3">
            <a:alphaModFix/>
          </a:blip>
          <a:srcRect b="2469" l="5469" r="4290" t="6301"/>
          <a:stretch/>
        </p:blipFill>
        <p:spPr>
          <a:xfrm>
            <a:off x="1828800" y="787983"/>
            <a:ext cx="5562601" cy="438265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Homework Assignment</a:t>
            </a:r>
            <a:endParaRPr/>
          </a:p>
        </p:txBody>
      </p:sp>
      <p:sp>
        <p:nvSpPr>
          <p:cNvPr id="38" name="Google Shape;38;p9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the class repository in GitHub.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/>
              <a:t>https://github.com/RutgersCodingBootcamp/RUTJER201811FSF2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 #1 is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Due: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TTH Class – </a:t>
            </a:r>
            <a:r>
              <a:rPr b="1" lang="en-US" sz="2200" u="sng"/>
              <a:t>Saturday (Nov 17)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Be Floatin’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Facebook Break…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next topics are fairly “tricky”…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VERY IMPORTANT.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" id="236" name="Google Shape;2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057400"/>
            <a:ext cx="6430027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 of “Flow”</a:t>
            </a:r>
            <a:endParaRPr/>
          </a:p>
        </p:txBody>
      </p:sp>
      <p:pic>
        <p:nvPicPr>
          <p:cNvPr descr="Picture 2"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726345"/>
            <a:ext cx="7386508" cy="369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every HTML element displayed in the browser is governed by a concept called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that HTML elements force their adjacent elements to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around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Analogy to MS Word</a:t>
            </a:r>
            <a:endParaRPr/>
          </a:p>
        </p:txBody>
      </p:sp>
      <p:sp>
        <p:nvSpPr>
          <p:cNvPr id="249" name="Google Shape;249;p39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concept of “flow” is very similar to the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wrap-text options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may be familiar with in Microsoft Word.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as in MS Word, you can have images in-line with text, on-top of text, etc.</a:t>
            </a:r>
            <a:endParaRPr/>
          </a:p>
        </p:txBody>
      </p:sp>
      <p:pic>
        <p:nvPicPr>
          <p:cNvPr descr="Picture 2" id="250" name="Google Shape;2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18619"/>
            <a:ext cx="5124450" cy="463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 </a:t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web clients render many HTML elements 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elements.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Paragraphs, headers, divs and more receive this treatment.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block element will take up an entire line of space—unless you intervene with CSS properties.</a:t>
            </a:r>
            <a:endParaRPr/>
          </a:p>
        </p:txBody>
      </p:sp>
      <p:pic>
        <p:nvPicPr>
          <p:cNvPr descr="Picture 4" id="257" name="Google Shape;257;p40"/>
          <p:cNvPicPr preferRelativeResize="0"/>
          <p:nvPr/>
        </p:nvPicPr>
        <p:blipFill rotWithShape="1">
          <a:blip r:embed="rId3">
            <a:alphaModFix/>
          </a:blip>
          <a:srcRect b="0" l="0" r="48628" t="0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 vs. Inline Elements </a:t>
            </a:r>
            <a:endParaRPr/>
          </a:p>
        </p:txBody>
      </p:sp>
      <p:sp>
        <p:nvSpPr>
          <p:cNvPr id="263" name="Google Shape;263;p41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contrast the block elements with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 elements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using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CSS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properties, we can command our website to display multiple HTML elements adjacently. </a:t>
            </a:r>
            <a:endParaRPr/>
          </a:p>
        </p:txBody>
      </p:sp>
      <p:pic>
        <p:nvPicPr>
          <p:cNvPr descr="Picture 4" id="264" name="Google Shape;2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74" y="703120"/>
            <a:ext cx="7416420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Floating</a:t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transform these block elements into inline elements, we use a CSS property called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Floats are 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building web layouts.</a:t>
            </a:r>
            <a:endParaRPr/>
          </a:p>
        </p:txBody>
      </p:sp>
      <p:pic>
        <p:nvPicPr>
          <p:cNvPr descr="Picture 4"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15921" r="19178" t="0"/>
          <a:stretch/>
        </p:blipFill>
        <p:spPr>
          <a:xfrm>
            <a:off x="-1" y="747991"/>
            <a:ext cx="5715001" cy="3900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3" id="272" name="Google Shape;272;p42"/>
          <p:cNvPicPr preferRelativeResize="0"/>
          <p:nvPr/>
        </p:nvPicPr>
        <p:blipFill rotWithShape="1">
          <a:blip r:embed="rId4">
            <a:alphaModFix/>
          </a:blip>
          <a:srcRect b="70232" l="0" r="0" t="0"/>
          <a:stretch/>
        </p:blipFill>
        <p:spPr>
          <a:xfrm>
            <a:off x="5867400" y="1239085"/>
            <a:ext cx="2896043" cy="669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" id="273" name="Google Shape;27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1905000"/>
            <a:ext cx="2896043" cy="224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Clearing the Float</a:t>
            </a:r>
            <a:endParaRPr/>
          </a:p>
        </p:txBody>
      </p:sp>
      <p:pic>
        <p:nvPicPr>
          <p:cNvPr descr="Picture 3" id="279" name="Google Shape;27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90600"/>
            <a:ext cx="8660619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3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Floats often get in the way of our layouts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we don’t want to give each element the “inline” treatment.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286" name="Google Shape;286;p44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when elements don’t match up in size, we get situations like the above… </a:t>
            </a:r>
            <a:endParaRPr/>
          </a:p>
        </p:txBody>
      </p:sp>
      <p:pic>
        <p:nvPicPr>
          <p:cNvPr descr="Picture 8" id="287" name="Google Shape;2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3" y="732749"/>
            <a:ext cx="8450610" cy="4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get around this by using “the clearfix hack.” </a:t>
            </a:r>
            <a:endParaRPr/>
          </a:p>
        </p:txBody>
      </p:sp>
      <p:pic>
        <p:nvPicPr>
          <p:cNvPr descr="Picture 8" id="294" name="Google Shape;2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02223"/>
            <a:ext cx="8374137" cy="404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Homework Assignment</a:t>
            </a:r>
            <a:endParaRPr/>
          </a:p>
        </p:txBody>
      </p:sp>
      <p:sp>
        <p:nvSpPr>
          <p:cNvPr id="44" name="Google Shape;44;p10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Really, work hard on this assignment!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assignment introduces you to fundamental concepts that we’ll be building the entire course-long.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In Class Material, </a:t>
            </a:r>
            <a:r>
              <a:rPr b="1" i="1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especially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Exercises: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/>
              <a:t>https://github.com/RutgersCodingBootcamp/RUTJER201811FSF2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with your peers!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much better than screaming at your computer alone.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Questions on Slack!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peers, TAs, and Instructors are all here to help when they can.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300" name="Google Shape;300;p46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::after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what we call a pseudo-element. We use it to style specific parts of an element.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add an HTML element, hidden from view, after the content of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“.clearfix”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element. This clears the float. </a:t>
            </a:r>
            <a:endParaRPr/>
          </a:p>
        </p:txBody>
      </p:sp>
      <p:pic>
        <p:nvPicPr>
          <p:cNvPr descr="Picture 1"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648" y="953360"/>
            <a:ext cx="3771901" cy="23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  <a:endParaRPr/>
          </a:p>
        </p:txBody>
      </p:sp>
      <p:cxnSp>
        <p:nvCxnSpPr>
          <p:cNvPr id="307" name="Google Shape;307;p47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" id="308" name="Google Shape;30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38200"/>
            <a:ext cx="5402504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  <a:endParaRPr/>
          </a:p>
        </p:txBody>
      </p:sp>
      <p:cxnSp>
        <p:nvCxnSpPr>
          <p:cNvPr id="314" name="Google Shape;314;p48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2" id="315" name="Google Shape;3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747991"/>
            <a:ext cx="9134475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Quick Demo</a:t>
            </a:r>
            <a:endParaRPr/>
          </a:p>
        </p:txBody>
      </p:sp>
      <p:sp>
        <p:nvSpPr>
          <p:cNvPr id="321" name="Google Shape;321;p49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(2-FloatExamples)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Fantastic Guide on Floats ****</a:t>
            </a:r>
            <a:endParaRPr/>
          </a:p>
        </p:txBody>
      </p:sp>
      <p:cxnSp>
        <p:nvCxnSpPr>
          <p:cNvPr id="327" name="Google Shape;327;p50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1" id="328" name="Google Shape;3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727" y="835761"/>
            <a:ext cx="5485673" cy="462589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5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all serious front-end developers (this is a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read):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https://css-tricks.com/all-about-floats/</a:t>
            </a:r>
            <a:endParaRPr/>
          </a:p>
        </p:txBody>
      </p:sp>
      <p:pic>
        <p:nvPicPr>
          <p:cNvPr descr="Picture 13" id="330" name="Google Shape;33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766498"/>
            <a:ext cx="2867025" cy="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floating skills by creating a conceptual layout. Eyeball the design to your best 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Slack for more instructions.</a:t>
            </a:r>
            <a:endParaRPr/>
          </a:p>
        </p:txBody>
      </p:sp>
      <p:sp>
        <p:nvSpPr>
          <p:cNvPr id="337" name="Google Shape;337;p5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38" name="Google Shape;338;p51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3-FloatLayout-Activity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6" id="345" name="Google Shape;34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work!</a:t>
            </a:r>
            <a:endParaRPr/>
          </a:p>
        </p:txBody>
      </p:sp>
      <p:pic>
        <p:nvPicPr>
          <p:cNvPr descr="Picture 2" id="351" name="Google Shape;3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49" y="783752"/>
            <a:ext cx="4762501" cy="4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brain may rest now…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4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 (Highly, HIGHLY Recommend!!!)</a:t>
            </a:r>
            <a:endParaRPr/>
          </a:p>
        </p:txBody>
      </p:sp>
      <p:pic>
        <p:nvPicPr>
          <p:cNvPr descr="Picture 3" id="359" name="Google Shape;3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38200"/>
            <a:ext cx="8684274" cy="50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https://youtu.be/0lpxKw6E90Y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Most Important of All….</a:t>
            </a:r>
            <a:endParaRPr/>
          </a:p>
        </p:txBody>
      </p:sp>
      <p:sp>
        <p:nvSpPr>
          <p:cNvPr id="50" name="Google Shape;50;p11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Submit SOMETHING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(even if it seems pretty crummy)!</a:t>
            </a:r>
            <a:endParaRPr/>
          </a:p>
        </p:txBody>
      </p:sp>
      <p:pic>
        <p:nvPicPr>
          <p:cNvPr descr="Picture 2" id="51" name="Google Shape;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Positioning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Static (Default)</a:t>
            </a:r>
            <a:endParaRPr/>
          </a:p>
        </p:txBody>
      </p:sp>
      <p:pic>
        <p:nvPicPr>
          <p:cNvPr descr="Picture 3" id="376" name="Google Shape;3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2286000" cy="530988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7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boxes placed statically (default)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Relative</a:t>
            </a:r>
            <a:endParaRPr/>
          </a:p>
        </p:txBody>
      </p:sp>
      <p:sp>
        <p:nvSpPr>
          <p:cNvPr id="383" name="Google Shape;383;p58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the boxes to relative will nudge the boxes in relation to their “original” location.</a:t>
            </a:r>
            <a:endParaRPr/>
          </a:p>
        </p:txBody>
      </p:sp>
      <p:pic>
        <p:nvPicPr>
          <p:cNvPr descr="Picture 4" id="384" name="Google Shape;3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47990"/>
            <a:ext cx="2783310" cy="5652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385" name="Google Shape;38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2155294"/>
            <a:ext cx="2773778" cy="416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Absolute</a:t>
            </a:r>
            <a:endParaRPr/>
          </a:p>
        </p:txBody>
      </p:sp>
      <p:sp>
        <p:nvSpPr>
          <p:cNvPr id="391" name="Google Shape;391;p59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Positioned relative to nearest positioned ancestor</a:t>
            </a:r>
            <a:endParaRPr/>
          </a:p>
        </p:txBody>
      </p:sp>
      <p:pic>
        <p:nvPicPr>
          <p:cNvPr descr="Picture 9" id="392" name="Google Shape;3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980439"/>
            <a:ext cx="2231148" cy="4462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393" name="Google Shape;39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980438"/>
            <a:ext cx="6139077" cy="44622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 with exact coordinates to the browser window</a:t>
            </a:r>
            <a:endParaRPr/>
          </a:p>
        </p:txBody>
      </p:sp>
      <p:sp>
        <p:nvSpPr>
          <p:cNvPr id="399" name="Google Shape;399;p6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Fixed</a:t>
            </a:r>
            <a:endParaRPr/>
          </a:p>
        </p:txBody>
      </p:sp>
      <p:pic>
        <p:nvPicPr>
          <p:cNvPr descr="Picture 2" id="400" name="Google Shape;40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14400"/>
            <a:ext cx="5724448" cy="457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401" name="Google Shape;40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1" y="914400"/>
            <a:ext cx="2362201" cy="4585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Layering with Z-Index</a:t>
            </a:r>
            <a:endParaRPr/>
          </a:p>
        </p:txBody>
      </p:sp>
      <p:pic>
        <p:nvPicPr>
          <p:cNvPr descr="Picture 2" id="407" name="Google Shape;40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1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Z-Index allows you to layer elements on top of each other when they’re positioned.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Hiding Things </a:t>
            </a:r>
            <a:endParaRPr/>
          </a:p>
        </p:txBody>
      </p:sp>
      <p:sp>
        <p:nvSpPr>
          <p:cNvPr id="414" name="Google Shape;414;p62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“Display: none” allows us to hide elements from view.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become useful in later sections, when we’ll be hiding and revealing specific HTML elements of our choice.  </a:t>
            </a:r>
            <a:endParaRPr/>
          </a:p>
        </p:txBody>
      </p:sp>
      <p:pic>
        <p:nvPicPr>
          <p:cNvPr descr="Picture 4" id="415" name="Google Shape;4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798418"/>
            <a:ext cx="2164080" cy="339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Quick Demo</a:t>
            </a:r>
            <a:endParaRPr/>
          </a:p>
        </p:txBody>
      </p:sp>
      <p:sp>
        <p:nvSpPr>
          <p:cNvPr id="421" name="Google Shape;421;p63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(5-CSS_PositionedLayout)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</a:t>
            </a:r>
            <a:endParaRPr/>
          </a:p>
        </p:txBody>
      </p:sp>
      <p:sp>
        <p:nvSpPr>
          <p:cNvPr id="428" name="Google Shape;428;p6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https://youtu.be/sHfJn0jqBro</a:t>
            </a:r>
            <a:endParaRPr/>
          </a:p>
        </p:txBody>
      </p:sp>
      <p:pic>
        <p:nvPicPr>
          <p:cNvPr descr="Picture 1" id="429" name="Google Shape;42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1" y="716623"/>
            <a:ext cx="8429041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Resource</a:t>
            </a:r>
            <a:endParaRPr/>
          </a:p>
        </p:txBody>
      </p:sp>
      <p:sp>
        <p:nvSpPr>
          <p:cNvPr id="435" name="Google Shape;435;p65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great read for front-end developers: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http://learn.shayhowe.com/html-css/positioning-content/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pic>
        <p:nvPicPr>
          <p:cNvPr descr="Picture 4" id="436" name="Google Shape;436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825" y="820273"/>
            <a:ext cx="8536576" cy="355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6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positioning skills by creating another conceptual layout. Eyeball the design to your best 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Slack for additional instructions.</a:t>
            </a:r>
            <a:endParaRPr/>
          </a:p>
        </p:txBody>
      </p:sp>
      <p:sp>
        <p:nvSpPr>
          <p:cNvPr id="443" name="Google Shape;443;p6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44" name="Google Shape;444;p66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6-CSS_Positioned_Activity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4" id="451" name="Google Shape;45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747991"/>
            <a:ext cx="6762750" cy="55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8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 </a:t>
            </a:r>
            <a:endParaRPr/>
          </a:p>
        </p:txBody>
      </p:sp>
      <p:sp>
        <p:nvSpPr>
          <p:cNvPr id="458" name="Google Shape;458;p68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https://youtu.be/yWXgnQaWSW0</a:t>
            </a:r>
            <a:endParaRPr/>
          </a:p>
        </p:txBody>
      </p:sp>
      <p:pic>
        <p:nvPicPr>
          <p:cNvPr descr="Picture 1" id="459" name="Google Shape;459;p68"/>
          <p:cNvPicPr preferRelativeResize="0"/>
          <p:nvPr/>
        </p:nvPicPr>
        <p:blipFill rotWithShape="1">
          <a:blip r:embed="rId4">
            <a:alphaModFix/>
          </a:blip>
          <a:srcRect b="13459" l="0" r="0" t="0"/>
          <a:stretch/>
        </p:blipFill>
        <p:spPr>
          <a:xfrm>
            <a:off x="734742" y="712806"/>
            <a:ext cx="7799659" cy="51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Advice</a:t>
            </a:r>
            <a:endParaRPr/>
          </a:p>
        </p:txBody>
      </p:sp>
      <p:sp>
        <p:nvSpPr>
          <p:cNvPr id="465" name="Google Shape;465;p69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Re-do this at home. </a:t>
            </a:r>
            <a:b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designed this exercise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firm up your HTML/CSS skills.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REMEMBER: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way to learn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development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to PRACTICE!</a:t>
            </a:r>
            <a:endParaRPr/>
          </a:p>
        </p:txBody>
      </p:sp>
      <p:pic>
        <p:nvPicPr>
          <p:cNvPr descr="Picture 2" id="466" name="Google Shape;46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4074934" cy="51816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Chrome Inspector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  <a:endParaRPr/>
          </a:p>
        </p:txBody>
      </p:sp>
      <p:pic>
        <p:nvPicPr>
          <p:cNvPr descr="Picture 1" id="477" name="Google Shape;47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797235"/>
            <a:ext cx="9139240" cy="449103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1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access chrome inspector, right click on a page. Then hit “Inspect.”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allow you to inspect the HTML, CSS and more!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  <a:endParaRPr/>
          </a:p>
        </p:txBody>
      </p:sp>
      <p:pic>
        <p:nvPicPr>
          <p:cNvPr descr="Picture 6" id="484" name="Google Shape;48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990600"/>
            <a:ext cx="9139240" cy="38814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72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even edit the HTML/CSS of a webpage and instantly view your changes in the browser!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works on any website, whether yours or not.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Next Class! </a:t>
            </a:r>
            <a:endParaRPr/>
          </a:p>
        </p:txBody>
      </p:sp>
      <p:sp>
        <p:nvSpPr>
          <p:cNvPr id="491" name="Google Shape;491;p73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be coming back to this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our next class.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 + Reassurances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501" name="Google Shape;50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-76200"/>
            <a:ext cx="8686800" cy="694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Brace Yourselves</a:t>
            </a: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going to be a bit tough.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trust us!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all look easy a few weeks from now.</a:t>
            </a:r>
            <a:endParaRPr/>
          </a:p>
        </p:txBody>
      </p:sp>
      <p:pic>
        <p:nvPicPr>
          <p:cNvPr descr="Picture 5"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707737"/>
            <a:ext cx="5486400" cy="351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6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 MATERIAL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517" name="Google Shape;517;p7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78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website you commonly visit (Amazon, Google, Huff Po, etc.) and heavily modify it with Google Developer Tools.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15 minutes to test Chrome Inspector. Try modifying: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(change words).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Spacing.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other CSS style rules.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you’re done, send a screenshot to your class’s Slack.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Resets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0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/>
              <a:t>Loading Multiple CSS Files ***(Very Important!!!)***</a:t>
            </a:r>
            <a:endParaRPr/>
          </a:p>
        </p:txBody>
      </p:sp>
      <p:pic>
        <p:nvPicPr>
          <p:cNvPr descr="Picture 3" id="529" name="Google Shape;52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95" y="762000"/>
            <a:ext cx="8545216" cy="314180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80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link our documents to more than one stylesheet at a time—one of the most powerful features of CSS/HTML.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tapping into different stylesheets simultaneously, we can create complex layouts with plenty of design rules.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remember: the loading </a:t>
            </a:r>
            <a:r>
              <a:rPr b="1" i="1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matters!!!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What Browser?</a:t>
            </a:r>
            <a:endParaRPr/>
          </a:p>
        </p:txBody>
      </p:sp>
      <p:sp>
        <p:nvSpPr>
          <p:cNvPr id="536" name="Google Shape;536;p8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 show of hands…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1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browser do you use?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Battle of the Browsers</a:t>
            </a:r>
            <a:endParaRPr/>
          </a:p>
        </p:txBody>
      </p:sp>
      <p:pic>
        <p:nvPicPr>
          <p:cNvPr descr="Picture 2" id="542" name="Google Shape;54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003206"/>
            <a:ext cx="3810000" cy="5057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2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hood, web browsers often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webpages differently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their competition.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disparities could mean HTML/CSS displaying differently  in each web client.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of these potential divergences, web developers need to make their websites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cross-browser compatible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3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Reset.css (or Normalize.css)</a:t>
            </a:r>
            <a:endParaRPr/>
          </a:p>
        </p:txBody>
      </p:sp>
      <p:pic>
        <p:nvPicPr>
          <p:cNvPr descr="Picture 4" id="549" name="Google Shape;54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783752"/>
            <a:ext cx="6867525" cy="367316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p83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 will “reset” all browser-specific CSS. This means your site will appear the same in all browsers.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you will have to re-style everything yourself.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CSS Resets Matter</a:t>
            </a:r>
            <a:endParaRPr/>
          </a:p>
        </p:txBody>
      </p:sp>
      <p:sp>
        <p:nvSpPr>
          <p:cNvPr id="556" name="Google Shape;556;p84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important for creating browser-compatible websites.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an example of using someone else’s CSS in </a:t>
            </a:r>
            <a:r>
              <a:rPr b="0" i="1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website!!!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 common Front-End Developer Interview question.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562" name="Google Shape;562;p8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85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instructions given via Slack to incorporate a reset.css file in a basic HTML file.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the impact of the reset file makes after you include it.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>
                <a:solidFill>
                  <a:srgbClr val="000000"/>
                </a:solidFill>
              </a:rPr>
              <a:t>Brace Yourselves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expect to understand EVERYTHING at once.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all about getting immersed.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Recap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